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5" r:id="rId2"/>
    <p:sldMasterId id="2147483943" r:id="rId3"/>
    <p:sldMasterId id="2147483996" r:id="rId4"/>
    <p:sldMasterId id="2147484011" r:id="rId5"/>
    <p:sldMasterId id="2147484015" r:id="rId6"/>
    <p:sldMasterId id="2147484051" r:id="rId7"/>
  </p:sldMasterIdLst>
  <p:notesMasterIdLst>
    <p:notesMasterId r:id="rId18"/>
  </p:notesMasterIdLst>
  <p:sldIdLst>
    <p:sldId id="259" r:id="rId8"/>
    <p:sldId id="2593" r:id="rId9"/>
    <p:sldId id="2578" r:id="rId10"/>
    <p:sldId id="2594" r:id="rId11"/>
    <p:sldId id="2595" r:id="rId12"/>
    <p:sldId id="2581" r:id="rId13"/>
    <p:sldId id="283" r:id="rId14"/>
    <p:sldId id="2592" r:id="rId15"/>
    <p:sldId id="2596" r:id="rId16"/>
    <p:sldId id="2588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BFAFD"/>
    <a:srgbClr val="04D249"/>
    <a:srgbClr val="34FC4C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130" autoAdjust="0"/>
  </p:normalViewPr>
  <p:slideViewPr>
    <p:cSldViewPr snapToGrid="0">
      <p:cViewPr varScale="1">
        <p:scale>
          <a:sx n="73" d="100"/>
          <a:sy n="73" d="100"/>
        </p:scale>
        <p:origin x="107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3D438-62EA-4D56-838A-795158A218B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4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35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4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BA33CF-AE7A-4011-BE5B-D8C501B3E7B9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929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0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9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375A8E8-0F77-4BA7-A563-5A12A96B4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6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375A8E8-0F77-4BA7-A563-5A12A96B4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14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821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08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F7EF-34E7-4C04-BDCA-B7435D4A14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4DE9-4281-4DDD-96A8-A840AD30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7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17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1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6683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78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33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8809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6718349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919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0419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0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9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9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theme" Target="../theme/theme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1419C-B0FC-471C-9F74-80825E8C56BF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4F7C0D-0D03-4394-86E5-111D04B3A75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D459433-196D-41E8-BD01-7D9A844F93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0F0578-1F69-47B3-95C1-01EACFA13EE9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D8D414-9642-42F1-849D-ABDD92FC623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35B1E0-9C38-40FC-9D98-8DDA11AF0D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50545C-CD7D-40AA-AFA3-6AC9737CA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84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EC5D7D-D890-43FF-BE1D-E0B13D865C2D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A27DB9-E3A1-40C1-AFDD-EB52A4F6270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D9A4184-A8B8-4F23-A6C6-2D3E36AE78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88843-0D9E-4647-A137-7463CF70D08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9B06FC-FF28-4981-8956-1823C39354E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4729365-4E1A-491C-8EDE-CF783D842A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063B4F-11EB-4C6D-B51E-913F45670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130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45569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file:///D:\GIAO%20AN%20DIEN%20TU\RUOC%20DEN%20ONG%20SAO%20LOP%203-%20TAP%20DOC\Thao%20My_Bao%20Ngoc_Gia%20Nhu_Anh%20Thu%20-%20Chiec%20den%20Ong%20Sao.mp3" TargetMode="External"/><Relationship Id="rId1" Type="http://schemas.openxmlformats.org/officeDocument/2006/relationships/audio" Target="file:///H:\NHAC\Xuan%20Mai%20-%20Ruoc%20den%20thang%208.mp3" TargetMode="Externa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77EB427-158B-4411-B71A-656E33DD6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34" y="1550516"/>
            <a:ext cx="5259716" cy="53074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F5324E-727C-43CC-813A-A72EEA0912B6}"/>
              </a:ext>
            </a:extLst>
          </p:cNvPr>
          <p:cNvSpPr/>
          <p:nvPr/>
        </p:nvSpPr>
        <p:spPr>
          <a:xfrm>
            <a:off x="3935459" y="3297991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CHUÛ ÑEÀ 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470038-31A7-414F-BB68-105093211650}"/>
              </a:ext>
            </a:extLst>
          </p:cNvPr>
          <p:cNvSpPr/>
          <p:nvPr/>
        </p:nvSpPr>
        <p:spPr>
          <a:xfrm>
            <a:off x="1793187" y="4386315"/>
            <a:ext cx="86056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200" b="1" dirty="0">
              <a:ln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6D56D5-35EC-4943-A883-E5C27A58F71D}"/>
              </a:ext>
            </a:extLst>
          </p:cNvPr>
          <p:cNvSpPr/>
          <p:nvPr/>
        </p:nvSpPr>
        <p:spPr>
          <a:xfrm>
            <a:off x="1268396" y="488687"/>
            <a:ext cx="96552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Moân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</a:p>
          <a:p>
            <a:pPr algn="ctr" defTabSz="914411">
              <a:defRPr/>
            </a:pP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Hoaït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ñoäng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traûi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nghieäm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755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VNI-Times" pitchFamily="2" charset="0"/>
            </a:endParaRPr>
          </a:p>
          <a:p>
            <a:endParaRPr lang="en-US" sz="1800">
              <a:latin typeface="VNI-Times" pitchFamily="2" charset="0"/>
            </a:endParaRPr>
          </a:p>
          <a:p>
            <a:endParaRPr lang="en-US" sz="1800">
              <a:latin typeface="VNI-Times" pitchFamily="2" charset="0"/>
            </a:endParaRPr>
          </a:p>
        </p:txBody>
      </p:sp>
      <p:sp>
        <p:nvSpPr>
          <p:cNvPr id="438275" name="WordArt 3"/>
          <p:cNvSpPr>
            <a:spLocks noChangeArrowheads="1" noChangeShapeType="1" noTextEdit="1"/>
          </p:cNvSpPr>
          <p:nvPr/>
        </p:nvSpPr>
        <p:spPr bwMode="auto">
          <a:xfrm>
            <a:off x="2667003" y="304800"/>
            <a:ext cx="7078663" cy="1462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/>
                <a:cs typeface="Arial"/>
              </a:rPr>
              <a:t>Tiết học kết thúc</a:t>
            </a:r>
          </a:p>
        </p:txBody>
      </p:sp>
      <p:sp>
        <p:nvSpPr>
          <p:cNvPr id="17435" name="AutoShape 27"/>
          <p:cNvSpPr>
            <a:spLocks noChangeArrowheads="1"/>
          </p:cNvSpPr>
          <p:nvPr/>
        </p:nvSpPr>
        <p:spPr bwMode="auto">
          <a:xfrm>
            <a:off x="1524003" y="35052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3754441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AutoShape 30"/>
          <p:cNvSpPr>
            <a:spLocks noChangeArrowheads="1"/>
          </p:cNvSpPr>
          <p:nvPr/>
        </p:nvSpPr>
        <p:spPr bwMode="auto">
          <a:xfrm>
            <a:off x="7559675" y="64547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AutoShape 31"/>
          <p:cNvSpPr>
            <a:spLocks noChangeArrowheads="1"/>
          </p:cNvSpPr>
          <p:nvPr/>
        </p:nvSpPr>
        <p:spPr bwMode="auto">
          <a:xfrm>
            <a:off x="1858966" y="373380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0" name="AutoShape 32"/>
          <p:cNvSpPr>
            <a:spLocks noChangeArrowheads="1"/>
          </p:cNvSpPr>
          <p:nvPr/>
        </p:nvSpPr>
        <p:spPr bwMode="auto">
          <a:xfrm>
            <a:off x="6184903" y="53340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1" name="AutoShape 33"/>
          <p:cNvSpPr>
            <a:spLocks noChangeArrowheads="1"/>
          </p:cNvSpPr>
          <p:nvPr/>
        </p:nvSpPr>
        <p:spPr bwMode="auto">
          <a:xfrm>
            <a:off x="10363200" y="20574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1490663" y="5105400"/>
            <a:ext cx="419101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9872666" y="4267200"/>
            <a:ext cx="503237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4" name="AutoShape 36"/>
          <p:cNvSpPr>
            <a:spLocks noChangeArrowheads="1"/>
          </p:cNvSpPr>
          <p:nvPr/>
        </p:nvSpPr>
        <p:spPr bwMode="auto">
          <a:xfrm>
            <a:off x="1524003" y="2209800"/>
            <a:ext cx="334963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9677403" y="5257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10058403" y="2743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7" name="AutoShape 39"/>
          <p:cNvSpPr>
            <a:spLocks noChangeArrowheads="1"/>
          </p:cNvSpPr>
          <p:nvPr/>
        </p:nvSpPr>
        <p:spPr bwMode="auto">
          <a:xfrm>
            <a:off x="3627438" y="50292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9" name="AutoShape 41"/>
          <p:cNvSpPr>
            <a:spLocks noChangeArrowheads="1"/>
          </p:cNvSpPr>
          <p:nvPr/>
        </p:nvSpPr>
        <p:spPr bwMode="auto">
          <a:xfrm>
            <a:off x="2663828" y="5029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1" name="AutoShape 43"/>
          <p:cNvSpPr>
            <a:spLocks noChangeArrowheads="1"/>
          </p:cNvSpPr>
          <p:nvPr/>
        </p:nvSpPr>
        <p:spPr bwMode="auto">
          <a:xfrm>
            <a:off x="9677403" y="1905001"/>
            <a:ext cx="4238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2" name="AutoShape 44"/>
          <p:cNvSpPr>
            <a:spLocks noChangeArrowheads="1"/>
          </p:cNvSpPr>
          <p:nvPr/>
        </p:nvSpPr>
        <p:spPr bwMode="auto">
          <a:xfrm>
            <a:off x="1825625" y="16764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3" name="AutoShape 45"/>
          <p:cNvSpPr>
            <a:spLocks noChangeArrowheads="1"/>
          </p:cNvSpPr>
          <p:nvPr/>
        </p:nvSpPr>
        <p:spPr bwMode="auto">
          <a:xfrm>
            <a:off x="4995863" y="5715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4" name="AutoShape 46"/>
          <p:cNvSpPr>
            <a:spLocks noChangeArrowheads="1"/>
          </p:cNvSpPr>
          <p:nvPr/>
        </p:nvSpPr>
        <p:spPr bwMode="auto">
          <a:xfrm>
            <a:off x="1943102" y="259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5" name="AutoShape 47"/>
          <p:cNvSpPr>
            <a:spLocks noChangeArrowheads="1"/>
          </p:cNvSpPr>
          <p:nvPr/>
        </p:nvSpPr>
        <p:spPr bwMode="auto">
          <a:xfrm>
            <a:off x="2133600" y="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6" name="AutoShape 48"/>
          <p:cNvSpPr>
            <a:spLocks noChangeArrowheads="1"/>
          </p:cNvSpPr>
          <p:nvPr/>
        </p:nvSpPr>
        <p:spPr bwMode="auto">
          <a:xfrm>
            <a:off x="9990138" y="3048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7" name="AutoShape 49"/>
          <p:cNvSpPr>
            <a:spLocks noChangeArrowheads="1"/>
          </p:cNvSpPr>
          <p:nvPr/>
        </p:nvSpPr>
        <p:spPr bwMode="auto">
          <a:xfrm>
            <a:off x="7107241" y="2984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9" name="AutoShape 51"/>
          <p:cNvSpPr>
            <a:spLocks noChangeArrowheads="1"/>
          </p:cNvSpPr>
          <p:nvPr/>
        </p:nvSpPr>
        <p:spPr bwMode="auto">
          <a:xfrm>
            <a:off x="9034466" y="1524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0" name="AutoShape 52"/>
          <p:cNvSpPr>
            <a:spLocks noChangeArrowheads="1"/>
          </p:cNvSpPr>
          <p:nvPr/>
        </p:nvSpPr>
        <p:spPr bwMode="auto">
          <a:xfrm>
            <a:off x="3406778" y="304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1" name="AutoShape 53"/>
          <p:cNvSpPr>
            <a:spLocks noChangeArrowheads="1"/>
          </p:cNvSpPr>
          <p:nvPr/>
        </p:nvSpPr>
        <p:spPr bwMode="auto">
          <a:xfrm>
            <a:off x="4191003" y="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3" name="AutoShape 55"/>
          <p:cNvSpPr>
            <a:spLocks noChangeArrowheads="1"/>
          </p:cNvSpPr>
          <p:nvPr/>
        </p:nvSpPr>
        <p:spPr bwMode="auto">
          <a:xfrm>
            <a:off x="5094288" y="304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4" name="AutoShape 56"/>
          <p:cNvSpPr>
            <a:spLocks noChangeArrowheads="1"/>
          </p:cNvSpPr>
          <p:nvPr/>
        </p:nvSpPr>
        <p:spPr bwMode="auto">
          <a:xfrm>
            <a:off x="10156825" y="3352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6" name="AutoShape 58"/>
          <p:cNvSpPr>
            <a:spLocks noChangeArrowheads="1"/>
          </p:cNvSpPr>
          <p:nvPr/>
        </p:nvSpPr>
        <p:spPr bwMode="auto">
          <a:xfrm>
            <a:off x="8447088" y="5334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1643066" y="42926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AutoShape 29"/>
          <p:cNvSpPr>
            <a:spLocks noChangeArrowheads="1"/>
          </p:cNvSpPr>
          <p:nvPr/>
        </p:nvSpPr>
        <p:spPr bwMode="auto">
          <a:xfrm>
            <a:off x="4791078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AutoShape 30"/>
          <p:cNvSpPr>
            <a:spLocks noChangeArrowheads="1"/>
          </p:cNvSpPr>
          <p:nvPr/>
        </p:nvSpPr>
        <p:spPr bwMode="auto">
          <a:xfrm>
            <a:off x="8856663" y="64770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31"/>
          <p:cNvSpPr>
            <a:spLocks noChangeArrowheads="1"/>
          </p:cNvSpPr>
          <p:nvPr/>
        </p:nvSpPr>
        <p:spPr bwMode="auto">
          <a:xfrm>
            <a:off x="2505078" y="38862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6370639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9906000" y="15240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auto">
          <a:xfrm>
            <a:off x="1676400" y="56388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9829800" y="48006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1643063" y="29718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10210803" y="57150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9601203" y="3048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AutoShape 39"/>
          <p:cNvSpPr>
            <a:spLocks noChangeArrowheads="1"/>
          </p:cNvSpPr>
          <p:nvPr/>
        </p:nvSpPr>
        <p:spPr bwMode="auto">
          <a:xfrm>
            <a:off x="3654428" y="58674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2941638" y="6096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>
            <a:off x="9525003" y="2532066"/>
            <a:ext cx="4238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AutoShape 44"/>
          <p:cNvSpPr>
            <a:spLocks noChangeArrowheads="1"/>
          </p:cNvSpPr>
          <p:nvPr/>
        </p:nvSpPr>
        <p:spPr bwMode="auto">
          <a:xfrm>
            <a:off x="1979613" y="2303466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AutoShape 45"/>
          <p:cNvSpPr>
            <a:spLocks noChangeArrowheads="1"/>
          </p:cNvSpPr>
          <p:nvPr/>
        </p:nvSpPr>
        <p:spPr bwMode="auto">
          <a:xfrm>
            <a:off x="5837238" y="6477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AutoShape 46"/>
          <p:cNvSpPr>
            <a:spLocks noChangeArrowheads="1"/>
          </p:cNvSpPr>
          <p:nvPr/>
        </p:nvSpPr>
        <p:spPr bwMode="auto">
          <a:xfrm>
            <a:off x="2062163" y="3352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AutoShape 47"/>
          <p:cNvSpPr>
            <a:spLocks noChangeArrowheads="1"/>
          </p:cNvSpPr>
          <p:nvPr/>
        </p:nvSpPr>
        <p:spPr bwMode="auto">
          <a:xfrm>
            <a:off x="2100263" y="739776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48"/>
          <p:cNvSpPr>
            <a:spLocks noChangeArrowheads="1"/>
          </p:cNvSpPr>
          <p:nvPr/>
        </p:nvSpPr>
        <p:spPr bwMode="auto">
          <a:xfrm>
            <a:off x="10109200" y="11207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7292978" y="755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9220202" y="6096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AutoShape 52"/>
          <p:cNvSpPr>
            <a:spLocks noChangeArrowheads="1"/>
          </p:cNvSpPr>
          <p:nvPr/>
        </p:nvSpPr>
        <p:spPr bwMode="auto">
          <a:xfrm>
            <a:off x="3068641" y="9906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>
            <a:off x="4408488" y="533400"/>
            <a:ext cx="252412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55"/>
          <p:cNvSpPr>
            <a:spLocks noChangeArrowheads="1"/>
          </p:cNvSpPr>
          <p:nvPr/>
        </p:nvSpPr>
        <p:spPr bwMode="auto">
          <a:xfrm>
            <a:off x="5280025" y="8382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AutoShape 56"/>
          <p:cNvSpPr>
            <a:spLocks noChangeArrowheads="1"/>
          </p:cNvSpPr>
          <p:nvPr/>
        </p:nvSpPr>
        <p:spPr bwMode="auto">
          <a:xfrm>
            <a:off x="9872663" y="3733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>
            <a:off x="8632825" y="1008066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3940178" y="57150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6696078" y="60198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1676400" y="51816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9296400" y="43434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" name="AutoShape 37"/>
          <p:cNvSpPr>
            <a:spLocks noChangeArrowheads="1"/>
          </p:cNvSpPr>
          <p:nvPr/>
        </p:nvSpPr>
        <p:spPr bwMode="auto">
          <a:xfrm>
            <a:off x="10439403" y="51054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" name="AutoShape 41"/>
          <p:cNvSpPr>
            <a:spLocks noChangeArrowheads="1"/>
          </p:cNvSpPr>
          <p:nvPr/>
        </p:nvSpPr>
        <p:spPr bwMode="auto">
          <a:xfrm>
            <a:off x="3475038" y="4495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8" name="AutoShape 43"/>
          <p:cNvSpPr>
            <a:spLocks noChangeArrowheads="1"/>
          </p:cNvSpPr>
          <p:nvPr/>
        </p:nvSpPr>
        <p:spPr bwMode="auto">
          <a:xfrm>
            <a:off x="9296401" y="2209801"/>
            <a:ext cx="4238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9" name="AutoShape 44"/>
          <p:cNvSpPr>
            <a:spLocks noChangeArrowheads="1"/>
          </p:cNvSpPr>
          <p:nvPr/>
        </p:nvSpPr>
        <p:spPr bwMode="auto">
          <a:xfrm>
            <a:off x="2698750" y="15240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0" name="AutoShape 45"/>
          <p:cNvSpPr>
            <a:spLocks noChangeArrowheads="1"/>
          </p:cNvSpPr>
          <p:nvPr/>
        </p:nvSpPr>
        <p:spPr bwMode="auto">
          <a:xfrm>
            <a:off x="5181603" y="640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1" name="AutoShape 49"/>
          <p:cNvSpPr>
            <a:spLocks noChangeArrowheads="1"/>
          </p:cNvSpPr>
          <p:nvPr/>
        </p:nvSpPr>
        <p:spPr bwMode="auto">
          <a:xfrm>
            <a:off x="7292978" y="374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AutoShape 51"/>
          <p:cNvSpPr>
            <a:spLocks noChangeArrowheads="1"/>
          </p:cNvSpPr>
          <p:nvPr/>
        </p:nvSpPr>
        <p:spPr bwMode="auto">
          <a:xfrm>
            <a:off x="8610603" y="14478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3" name="AutoShape 55"/>
          <p:cNvSpPr>
            <a:spLocks noChangeArrowheads="1"/>
          </p:cNvSpPr>
          <p:nvPr/>
        </p:nvSpPr>
        <p:spPr bwMode="auto">
          <a:xfrm>
            <a:off x="5607050" y="609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4" name="AutoShape 58"/>
          <p:cNvSpPr>
            <a:spLocks noChangeArrowheads="1"/>
          </p:cNvSpPr>
          <p:nvPr/>
        </p:nvSpPr>
        <p:spPr bwMode="auto">
          <a:xfrm>
            <a:off x="7696200" y="6096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5" name="AutoShape 27"/>
          <p:cNvSpPr>
            <a:spLocks noChangeArrowheads="1"/>
          </p:cNvSpPr>
          <p:nvPr/>
        </p:nvSpPr>
        <p:spPr bwMode="auto">
          <a:xfrm>
            <a:off x="2568578" y="43688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AutoShape 30"/>
          <p:cNvSpPr>
            <a:spLocks noChangeArrowheads="1"/>
          </p:cNvSpPr>
          <p:nvPr/>
        </p:nvSpPr>
        <p:spPr bwMode="auto">
          <a:xfrm>
            <a:off x="9042400" y="58674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AutoShape 33"/>
          <p:cNvSpPr>
            <a:spLocks noChangeArrowheads="1"/>
          </p:cNvSpPr>
          <p:nvPr/>
        </p:nvSpPr>
        <p:spPr bwMode="auto">
          <a:xfrm>
            <a:off x="9220200" y="16002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8" name="AutoShape 36"/>
          <p:cNvSpPr>
            <a:spLocks noChangeArrowheads="1"/>
          </p:cNvSpPr>
          <p:nvPr/>
        </p:nvSpPr>
        <p:spPr bwMode="auto">
          <a:xfrm>
            <a:off x="2484438" y="28194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AutoShape 38"/>
          <p:cNvSpPr>
            <a:spLocks noChangeArrowheads="1"/>
          </p:cNvSpPr>
          <p:nvPr/>
        </p:nvSpPr>
        <p:spPr bwMode="auto">
          <a:xfrm>
            <a:off x="9448803" y="3429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1" name="AutoShape 39"/>
          <p:cNvSpPr>
            <a:spLocks noChangeArrowheads="1"/>
          </p:cNvSpPr>
          <p:nvPr/>
        </p:nvSpPr>
        <p:spPr bwMode="auto">
          <a:xfrm>
            <a:off x="4465638" y="59436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2" name="AutoShape 44"/>
          <p:cNvSpPr>
            <a:spLocks noChangeArrowheads="1"/>
          </p:cNvSpPr>
          <p:nvPr/>
        </p:nvSpPr>
        <p:spPr bwMode="auto">
          <a:xfrm>
            <a:off x="2851150" y="21336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3" name="AutoShape 46"/>
          <p:cNvSpPr>
            <a:spLocks noChangeArrowheads="1"/>
          </p:cNvSpPr>
          <p:nvPr/>
        </p:nvSpPr>
        <p:spPr bwMode="auto">
          <a:xfrm>
            <a:off x="2713038" y="3429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4" name="AutoShape 47"/>
          <p:cNvSpPr>
            <a:spLocks noChangeArrowheads="1"/>
          </p:cNvSpPr>
          <p:nvPr/>
        </p:nvSpPr>
        <p:spPr bwMode="auto">
          <a:xfrm>
            <a:off x="2489200" y="8921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AutoShape 48"/>
          <p:cNvSpPr>
            <a:spLocks noChangeArrowheads="1"/>
          </p:cNvSpPr>
          <p:nvPr/>
        </p:nvSpPr>
        <p:spPr bwMode="auto">
          <a:xfrm>
            <a:off x="9372600" y="11969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AutoShape 52"/>
          <p:cNvSpPr>
            <a:spLocks noChangeArrowheads="1"/>
          </p:cNvSpPr>
          <p:nvPr/>
        </p:nvSpPr>
        <p:spPr bwMode="auto">
          <a:xfrm>
            <a:off x="3559178" y="12192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AutoShape 53"/>
          <p:cNvSpPr>
            <a:spLocks noChangeArrowheads="1"/>
          </p:cNvSpPr>
          <p:nvPr/>
        </p:nvSpPr>
        <p:spPr bwMode="auto">
          <a:xfrm>
            <a:off x="4594226" y="114300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AutoShape 56"/>
          <p:cNvSpPr>
            <a:spLocks noChangeArrowheads="1"/>
          </p:cNvSpPr>
          <p:nvPr/>
        </p:nvSpPr>
        <p:spPr bwMode="auto">
          <a:xfrm>
            <a:off x="9296400" y="4038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4038600" y="1828800"/>
            <a:ext cx="4267200" cy="3886200"/>
          </a:xfrm>
          <a:prstGeom prst="star32">
            <a:avLst>
              <a:gd name="adj" fmla="val 15056"/>
            </a:avLst>
          </a:prstGeom>
          <a:gradFill rotWithShape="1">
            <a:gsLst>
              <a:gs pos="0">
                <a:srgbClr val="FFFF00">
                  <a:alpha val="96999"/>
                </a:srgbClr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38355" name="WordArt 83"/>
          <p:cNvSpPr>
            <a:spLocks noChangeArrowheads="1" noChangeShapeType="1" noTextEdit="1"/>
          </p:cNvSpPr>
          <p:nvPr/>
        </p:nvSpPr>
        <p:spPr bwMode="auto">
          <a:xfrm>
            <a:off x="1828800" y="1676400"/>
            <a:ext cx="8686800" cy="4114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1699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222268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Chúc các thầy cô và các em khỏe</a:t>
            </a:r>
          </a:p>
        </p:txBody>
      </p:sp>
      <p:pic>
        <p:nvPicPr>
          <p:cNvPr id="438356" name="Xuan Mai - Ruoc den thang 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357" name="Thao My_Bao Ngoc_Gia Nhu_Anh Thu - Chiec den Ong Sao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43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3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222" fill="hold"/>
                                        <p:tgtEl>
                                          <p:spTgt spid="4383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3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1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7" dur="161224" fill="hold"/>
                                        <p:tgtEl>
                                          <p:spTgt spid="438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356"/>
                </p:tgtEl>
              </p:cMediaNode>
            </p:audio>
            <p:audio>
              <p:cMediaNode>
                <p:cTn id="4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357"/>
                </p:tgtEl>
              </p:cMediaNode>
            </p:audio>
          </p:childTnLst>
        </p:cTn>
      </p:par>
    </p:tnLst>
    <p:bldLst>
      <p:bldP spid="438275" grpId="0" animBg="1"/>
      <p:bldP spid="438275" grpId="1" animBg="1"/>
      <p:bldP spid="17435" grpId="0" animBg="1"/>
      <p:bldP spid="17437" grpId="0" animBg="1"/>
      <p:bldP spid="17438" grpId="0" animBg="1"/>
      <p:bldP spid="17439" grpId="0" animBg="1"/>
      <p:bldP spid="17440" grpId="0" animBg="1"/>
      <p:bldP spid="17444" grpId="0" animBg="1"/>
      <p:bldP spid="17445" grpId="0" animBg="1"/>
      <p:bldP spid="17455" grpId="0" animBg="1"/>
      <p:bldP spid="17456" grpId="0" animBg="1"/>
      <p:bldP spid="17457" grpId="0" animBg="1"/>
      <p:bldP spid="17460" grpId="0" animBg="1"/>
      <p:bldP spid="17461" grpId="0" animBg="1"/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8" grpId="0" animBg="1"/>
      <p:bldP spid="29" grpId="0" animBg="1"/>
      <p:bldP spid="4096" grpId="0" animBg="1"/>
      <p:bldP spid="4101" grpId="0" animBg="1"/>
      <p:bldP spid="4105" grpId="0" animBg="1"/>
      <p:bldP spid="4106" grpId="0" animBg="1"/>
      <p:bldP spid="4108" grpId="0" animBg="1"/>
      <p:bldP spid="4114" grpId="0" animBg="1"/>
      <p:bldP spid="4115" grpId="0" animBg="1"/>
      <p:bldP spid="4116" grpId="0" animBg="1"/>
      <p:bldP spid="4117" grpId="0" animBg="1"/>
      <p:bldP spid="4110" grpId="0" animBg="1"/>
      <p:bldP spid="438355" grpId="0" animBg="1"/>
      <p:bldP spid="4383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322676" cy="3474720"/>
          </a:xfrm>
          <a:prstGeom prst="rect">
            <a:avLst/>
          </a:prstGeom>
        </p:spPr>
      </p:pic>
      <p:pic>
        <p:nvPicPr>
          <p:cNvPr id="10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1" y="472966"/>
            <a:ext cx="8261130" cy="6243144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7013292" y="771550"/>
            <a:ext cx="4968552" cy="51367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1159" y="1152585"/>
            <a:ext cx="2680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5</a:t>
            </a:r>
            <a:endParaRPr lang="zh-CN" altLang="en-US" sz="3200" b="1" u="sng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0367" y="1737360"/>
            <a:ext cx="4550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Chia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sẻ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đỡ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gặp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hoàn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cảnh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khó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khăn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71847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87973" y="131822"/>
            <a:ext cx="9659007" cy="102778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79" y="1291427"/>
            <a:ext cx="6074980" cy="310189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98331" y="1843062"/>
            <a:ext cx="3573517" cy="17236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358" y="1780381"/>
            <a:ext cx="4729656" cy="212365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358" y="4109618"/>
            <a:ext cx="4729656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941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5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87973" y="131822"/>
            <a:ext cx="9659007" cy="102778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7281" y="1386019"/>
            <a:ext cx="7241629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-GV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00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322676" cy="3474720"/>
          </a:xfrm>
          <a:prstGeom prst="rect">
            <a:avLst/>
          </a:prstGeom>
        </p:spPr>
      </p:pic>
      <p:pic>
        <p:nvPicPr>
          <p:cNvPr id="10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1" y="472966"/>
            <a:ext cx="8261130" cy="6243144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7013292" y="771550"/>
            <a:ext cx="4968552" cy="51367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1159" y="1152585"/>
            <a:ext cx="2680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6</a:t>
            </a:r>
            <a:endParaRPr lang="zh-CN" altLang="en-US" sz="3200" b="1" u="sng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0367" y="1737360"/>
            <a:ext cx="4550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Chia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sẻ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gặp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hoàn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cảnh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khó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khăn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6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241739" y="113838"/>
            <a:ext cx="9490840" cy="101077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Sắm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xử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6" y="1452031"/>
            <a:ext cx="7349630" cy="431048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038963" y="1219031"/>
            <a:ext cx="3618460" cy="2993845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2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Content="1"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E833F-7FB2-4C43-9B59-A2BC4270C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0" b="91421" l="9063" r="91094">
                        <a14:foregroundMark x1="20156" y1="30295" x2="25156" y2="33512"/>
                        <a14:foregroundMark x1="36563" y1="13941" x2="38281" y2="14879"/>
                        <a14:foregroundMark x1="64219" y1="33378" x2="70000" y2="36595"/>
                        <a14:foregroundMark x1="77656" y1="43432" x2="75781" y2="40349"/>
                        <a14:foregroundMark x1="88906" y1="83110" x2="91094" y2="83780"/>
                        <a14:foregroundMark x1="50469" y1="88740" x2="55625" y2="91421"/>
                        <a14:foregroundMark x1="9063" y1="49196" x2="9063" y2="49196"/>
                        <a14:foregroundMark x1="9063" y1="47989" x2="9063" y2="47989"/>
                        <a14:foregroundMark x1="34531" y1="10322" x2="34531" y2="10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325" y="1780796"/>
            <a:ext cx="2745675" cy="3200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828"/>
          </a:xfrm>
          <a:prstGeom prst="rect">
            <a:avLst/>
          </a:prstGeom>
        </p:spPr>
      </p:pic>
      <p:sp>
        <p:nvSpPr>
          <p:cNvPr id="4" name="Notched Right Arrow 3"/>
          <p:cNvSpPr/>
          <p:nvPr/>
        </p:nvSpPr>
        <p:spPr>
          <a:xfrm>
            <a:off x="324584" y="2270234"/>
            <a:ext cx="2439638" cy="1520679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74122" y="1471448"/>
            <a:ext cx="7945823" cy="3914764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trân 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 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như bạn bè, 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thân</a:t>
            </a:r>
            <a:endParaRPr 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 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khi chia 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cần tế nhị và kèm theo 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1229712" y="218052"/>
            <a:ext cx="9490840" cy="101077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nên cư xử thể nào để thể hiện sự yêu thương, tôn trọng với những người có hoàn cảnh khó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1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prism isContent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828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557049" y="187410"/>
            <a:ext cx="11077902" cy="821583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“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quê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hương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”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5572" y="1196403"/>
            <a:ext cx="10978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91" y="2059371"/>
            <a:ext cx="5257923" cy="3801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" y="2059371"/>
            <a:ext cx="5102772" cy="3827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10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4096" y="2901637"/>
            <a:ext cx="1039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411&quot;&gt;&lt;object type=&quot;3&quot; unique_id=&quot;14413&quot;&gt;&lt;property id=&quot;20148&quot; value=&quot;5&quot;/&gt;&lt;property id=&quot;20300&quot; value=&quot;Slide 3&quot;/&gt;&lt;property id=&quot;20307&quot; value=&quot;333&quot;/&gt;&lt;/object&gt;&lt;object type=&quot;3&quot; unique_id=&quot;14414&quot;&gt;&lt;property id=&quot;20148&quot; value=&quot;5&quot;/&gt;&lt;property id=&quot;20300&quot; value=&quot;Slide 4&quot;/&gt;&lt;property id=&quot;20307&quot; value=&quot;377&quot;/&gt;&lt;/object&gt;&lt;object type=&quot;3&quot; unique_id=&quot;14415&quot;&gt;&lt;property id=&quot;20148&quot; value=&quot;5&quot;/&gt;&lt;property id=&quot;20300&quot; value=&quot;Slide 5&quot;/&gt;&lt;property id=&quot;20307&quot; value=&quot;352&quot;/&gt;&lt;/object&gt;&lt;object type=&quot;3&quot; unique_id=&quot;14416&quot;&gt;&lt;property id=&quot;20148&quot; value=&quot;5&quot;/&gt;&lt;property id=&quot;20300&quot; value=&quot;Slide 6&quot;/&gt;&lt;property id=&quot;20307&quot; value=&quot;376&quot;/&gt;&lt;/object&gt;&lt;object type=&quot;3&quot; unique_id=&quot;14417&quot;&gt;&lt;property id=&quot;20148&quot; value=&quot;5&quot;/&gt;&lt;property id=&quot;20300&quot; value=&quot;Slide 7&quot;/&gt;&lt;property id=&quot;20307&quot; value=&quot;378&quot;/&gt;&lt;/object&gt;&lt;object type=&quot;3&quot; unique_id=&quot;14418&quot;&gt;&lt;property id=&quot;20148&quot; value=&quot;5&quot;/&gt;&lt;property id=&quot;20300&quot; value=&quot;Slide 8&quot;/&gt;&lt;property id=&quot;20307&quot; value=&quot;379&quot;/&gt;&lt;/object&gt;&lt;object type=&quot;3&quot; unique_id=&quot;14419&quot;&gt;&lt;property id=&quot;20148&quot; value=&quot;5&quot;/&gt;&lt;property id=&quot;20300&quot; value=&quot;Slide 9&quot;/&gt;&lt;property id=&quot;20307&quot; value=&quot;356&quot;/&gt;&lt;/object&gt;&lt;object type=&quot;3&quot; unique_id=&quot;14420&quot;&gt;&lt;property id=&quot;20148&quot; value=&quot;5&quot;/&gt;&lt;property id=&quot;20300&quot; value=&quot;Slide 10&quot;/&gt;&lt;property id=&quot;20307&quot; value=&quot;357&quot;/&gt;&lt;/object&gt;&lt;object type=&quot;3&quot; unique_id=&quot;14421&quot;&gt;&lt;property id=&quot;20148&quot; value=&quot;5&quot;/&gt;&lt;property id=&quot;20300&quot; value=&quot;Slide 11&quot;/&gt;&lt;property id=&quot;20307&quot; value=&quot;371&quot;/&gt;&lt;/object&gt;&lt;object type=&quot;3&quot; unique_id=&quot;14422&quot;&gt;&lt;property id=&quot;20148&quot; value=&quot;5&quot;/&gt;&lt;property id=&quot;20300&quot; value=&quot;Slide 12 - &amp;quot;MOÙN QUAØ ÑAËC BIEÄT&amp;quot;&quot;/&gt;&lt;property id=&quot;20307&quot; value=&quot;381&quot;/&gt;&lt;/object&gt;&lt;object type=&quot;3&quot; unique_id=&quot;14423&quot;&gt;&lt;property id=&quot;20148&quot; value=&quot;5&quot;/&gt;&lt;property id=&quot;20300&quot; value=&quot;Slide 13&quot;/&gt;&lt;property id=&quot;20307&quot; value=&quot;364&quot;/&gt;&lt;/object&gt;&lt;object type=&quot;3&quot; unique_id=&quot;14424&quot;&gt;&lt;property id=&quot;20148&quot; value=&quot;5&quot;/&gt;&lt;property id=&quot;20300&quot; value=&quot;Slide 14&quot;/&gt;&lt;property id=&quot;20307&quot; value=&quot;372&quot;/&gt;&lt;/object&gt;&lt;object type=&quot;3&quot; unique_id=&quot;14425&quot;&gt;&lt;property id=&quot;20148&quot; value=&quot;5&quot;/&gt;&lt;property id=&quot;20300&quot; value=&quot;Slide 15&quot;/&gt;&lt;property id=&quot;20307&quot; value=&quot;382&quot;/&gt;&lt;/object&gt;&lt;object type=&quot;3&quot; unique_id=&quot;14426&quot;&gt;&lt;property id=&quot;20148&quot; value=&quot;5&quot;/&gt;&lt;property id=&quot;20300&quot; value=&quot;Slide 16&quot;/&gt;&lt;property id=&quot;20307&quot; value=&quot;366&quot;/&gt;&lt;/object&gt;&lt;object type=&quot;3&quot; unique_id=&quot;14427&quot;&gt;&lt;property id=&quot;20148&quot; value=&quot;5&quot;/&gt;&lt;property id=&quot;20300&quot; value=&quot;Slide 17&quot;/&gt;&lt;property id=&quot;20307&quot; value=&quot;282&quot;/&gt;&lt;/object&gt;&lt;object type=&quot;3&quot; unique_id=&quot;15844&quot;&gt;&lt;property id=&quot;20148&quot; value=&quot;5&quot;/&gt;&lt;property id=&quot;20300&quot; value=&quot;Slide 1&quot;/&gt;&lt;property id=&quot;20307&quot; value=&quot;383&quot;/&gt;&lt;/object&gt;&lt;object type=&quot;3&quot; unique_id=&quot;15845&quot;&gt;&lt;property id=&quot;20148&quot; value=&quot;5&quot;/&gt;&lt;property id=&quot;20300&quot; value=&quot;Slide 2&quot;/&gt;&lt;property id=&quot;20307&quot; value=&quot;384&quot;/&gt;&lt;/object&gt;&lt;/object&gt;&lt;object type=&quot;8&quot; unique_id=&quot;1444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4381</TotalTime>
  <Words>312</Words>
  <Application>Microsoft Office PowerPoint</Application>
  <PresentationFormat>Widescreen</PresentationFormat>
  <Paragraphs>33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4" baseType="lpstr">
      <vt:lpstr>微软雅黑</vt:lpstr>
      <vt:lpstr>宋体</vt:lpstr>
      <vt:lpstr>.VnTime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Quicksand Medium</vt:lpstr>
      <vt:lpstr>Times New Roman</vt:lpstr>
      <vt:lpstr>VNI-Avo</vt:lpstr>
      <vt:lpstr>VNI-Times</vt:lpstr>
      <vt:lpstr>字魂59号-创粗黑</vt:lpstr>
      <vt:lpstr>方正粗圆_GBK</vt:lpstr>
      <vt:lpstr>Office Theme</vt:lpstr>
      <vt:lpstr>www.33ppt.com</vt:lpstr>
      <vt:lpstr>3_Office 主题​​</vt:lpstr>
      <vt:lpstr>2_Office Theme</vt:lpstr>
      <vt:lpstr>包图主题2</vt:lpstr>
      <vt:lpstr>1_Office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Lio</cp:lastModifiedBy>
  <cp:revision>357</cp:revision>
  <dcterms:created xsi:type="dcterms:W3CDTF">2020-10-03T06:01:09Z</dcterms:created>
  <dcterms:modified xsi:type="dcterms:W3CDTF">2021-08-01T11:09:25Z</dcterms:modified>
</cp:coreProperties>
</file>